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3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D6CE9C-53F9-42E6-89E7-82D0AD8F1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ABBD02-AE86-46FF-92E0-CC2949E95A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02B3E0-CEAE-416C-A46A-89D8651AB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E8766D-F350-4F21-96AE-10221C66D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06DCE8-C436-4686-B204-18E12EFCC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517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BDE09D-5A48-4717-937E-F2B5B6845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355E1FB-E9E1-4086-BAC7-EB53C3A607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0E038E-1160-4CC8-A845-430DCBE15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FE07CA-0ECB-4CAF-BA4B-16BD607AF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D0A7AC-9CFB-410B-ABBA-C852C8657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067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79AF5FE-5A66-4C15-928F-EF8E0A7335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A2DED-D2FE-4F90-9F3B-57E9185612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F1D9E1-B6F9-4E5E-9DA3-ED8903F4A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47AA6D-757C-4618-AA92-AA9F14E7C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415A49-51DA-4B70-999D-243D22059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2163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57976E-05AB-4169-9D89-BD98E2A29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17919A-FE6C-4AA4-A252-B7AD29FF9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83953B-E8C6-496C-83D4-B05B1E27F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83AAD5-3B55-4720-9B32-F3A49AB19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BDA6BB-4698-444D-808C-C68390A6C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642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A7E6E5-7517-4C61-B7F1-1E7DD011D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5FD2BE-DFA0-45A3-BA4A-1B48A58E6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4DB7C1-1C14-4C16-8E3B-1B820DAD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D4B408-0516-4E64-A57C-C479DB240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8B17CF-8397-4D9D-91A3-7754BFA02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743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BA27B2-4A8B-42F3-AEA0-79F64EA7D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42DFB3-8B61-4F98-BE9A-921D39848A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BDAB537-85CC-4A5F-988B-508BB63B8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9B26FA-EB4D-43CD-898A-2202C05D9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6F9696-DE78-4D74-B4DA-9295DD27B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FC94D5-9AD0-46BC-8390-D295B6E88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291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A44C75-4C4A-40F7-96AB-45BF3E2FD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731CAA-4BFC-4802-8B73-A9FEC0F0D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30DF922-CDB4-404D-BD85-44278B5A9E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C6478D0-B537-478D-8A6B-269E114EE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FD41AA-B363-4CB0-B9BE-0633B2A7BF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AA35308-B527-417B-8D7E-D90E9BE8B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CA7FB56-AABE-4A8E-B8D4-357E10344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0D98242-2E97-48B4-8BED-25AEF4353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7229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497838-DBE8-49C2-A8B2-B44BE037E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2300103-614C-4C88-B506-2BD1AED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5C893C-C495-4595-BB40-F48C53697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951043-DD56-4F9A-9C59-DA47F9BA4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1772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4AD49D0-6FFE-4040-AD42-AA44E5AC1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1CB4F47-219D-44A9-ABC2-16B55A18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B1F695-A913-473F-BD2E-23B5A4D92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29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539725-1E72-4EBB-B7DC-A9D93F57D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29FF44-8033-47EF-95C9-CDA7099B8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E19A0A-4EC1-4AED-89AC-C6AC335E9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B8C3BE-F6C0-4DE7-9037-754F30753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C1A552-C368-4A37-8EC2-0AE40EBA2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02E66E7-8957-4452-9773-B27213F69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6010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4FE8FB-F96B-4E9D-A1CB-684DBE910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B472295-A24D-4853-9A35-7FD19BF2DF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39D95B-5C73-4A93-885B-91D25F664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AA8F59-6297-43ED-8815-3C048351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891101-61A4-4941-B496-D449FA3C3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5A27FE-7C2D-434C-8562-16701E326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6855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7F0B04-5BF2-4BE0-B5EA-EF691F68D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222848-EEB0-472F-90FC-9DFB22401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47391E-2EB9-4B04-9592-ACF5350410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BFDC4-B8E0-48E7-863E-2DE14ACF002F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8AD647-5A62-4FB3-A0B2-CEC5A0F527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75D918-776E-4B09-B314-C597C054A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10140-FAB8-41A0-B8F4-D932CCD54D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599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nature.com/articles/s41586-019-1234-z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csail.mit.edu/news/teaching-ai-create-visuals-more-common-sense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8401AB9-1CDC-465D-BC1E-29D486161B63}"/>
              </a:ext>
            </a:extLst>
          </p:cNvPr>
          <p:cNvSpPr txBox="1"/>
          <p:nvPr/>
        </p:nvSpPr>
        <p:spPr>
          <a:xfrm>
            <a:off x="53894" y="6460091"/>
            <a:ext cx="548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hlinkClick r:id="rId2"/>
              </a:rPr>
              <a:t>https://www.nature.com/articles/s41586-019-1234-z</a:t>
            </a:r>
            <a:endParaRPr lang="zh-CN" altLang="en-US" sz="1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B9F7235-E83A-4476-BF57-97542A2F6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713" y="625240"/>
            <a:ext cx="6653161" cy="444952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D8D4435-A3B0-4817-95F3-317ADCDE5732}"/>
              </a:ext>
            </a:extLst>
          </p:cNvPr>
          <p:cNvSpPr txBox="1"/>
          <p:nvPr/>
        </p:nvSpPr>
        <p:spPr>
          <a:xfrm>
            <a:off x="53894" y="5144653"/>
            <a:ext cx="11296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Learning the signatures of the human grasp using a scalable tactile glove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249053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ECC5F9-520F-4491-8901-7B6C8A6C6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F0142D-6727-464E-B6DB-865D40678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2398"/>
            <a:ext cx="10515600" cy="4351338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0044557-1ECD-41AB-8AF2-B3F93A59F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297" y="365125"/>
            <a:ext cx="5439921" cy="525371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2A72152-AE9F-4696-97C6-3B40830E1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73" y="546799"/>
            <a:ext cx="3387244" cy="489036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4CF0AA8-0C6C-4773-8A9F-B09D99272B93}"/>
              </a:ext>
            </a:extLst>
          </p:cNvPr>
          <p:cNvSpPr txBox="1"/>
          <p:nvPr/>
        </p:nvSpPr>
        <p:spPr>
          <a:xfrm>
            <a:off x="5763491" y="5739115"/>
            <a:ext cx="724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Sample recordings of nine objects on regular</a:t>
            </a:r>
          </a:p>
          <a:p>
            <a:r>
              <a:rPr lang="en-US" altLang="zh-CN" dirty="0"/>
              <a:t>32 × 32 arrays on a flat surface.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7035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7D84EB-FAC9-4A51-A729-A098307FA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5A50F3-569B-4FBA-866F-F636A5FD8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A1BC73-F19C-4726-B5CD-5EEE10B9B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812" y="1676248"/>
            <a:ext cx="9876376" cy="350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21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5A52F7-F161-4FE8-BF37-2A779C398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813" y="5167107"/>
            <a:ext cx="13440697" cy="2289585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Teaching AI to create visuals with more common sense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5" name="videoplayback">
            <a:hlinkClick r:id="" action="ppaction://media"/>
            <a:extLst>
              <a:ext uri="{FF2B5EF4-FFF2-40B4-BE49-F238E27FC236}">
                <a16:creationId xmlns:a16="http://schemas.microsoft.com/office/drawing/2014/main" id="{0A2CC06A-D3BB-439B-A0E9-39F4C288CD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9162" y="265569"/>
            <a:ext cx="9173676" cy="5160075"/>
          </a:xfr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E86D08F-BC21-4876-8E4E-D77808D752A6}"/>
              </a:ext>
            </a:extLst>
          </p:cNvPr>
          <p:cNvSpPr/>
          <p:nvPr/>
        </p:nvSpPr>
        <p:spPr>
          <a:xfrm>
            <a:off x="186813" y="6311900"/>
            <a:ext cx="90014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hlinkClick r:id="rId5"/>
              </a:rPr>
              <a:t>https://www.csail.mit.edu/news/teaching-ai-create-visuals-more-common-sense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263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53</Words>
  <Application>Microsoft Office PowerPoint</Application>
  <PresentationFormat>宽屏</PresentationFormat>
  <Paragraphs>6</Paragraphs>
  <Slides>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Teaching AI to create visuals with more common sense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天宇</dc:creator>
  <cp:lastModifiedBy>张 天宇</cp:lastModifiedBy>
  <cp:revision>4</cp:revision>
  <dcterms:created xsi:type="dcterms:W3CDTF">2019-07-04T11:16:23Z</dcterms:created>
  <dcterms:modified xsi:type="dcterms:W3CDTF">2019-07-04T11:57:27Z</dcterms:modified>
</cp:coreProperties>
</file>

<file path=docProps/thumbnail.jpeg>
</file>